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8288000" cy="10287000"/>
  <p:notesSz cx="6858000" cy="9144000"/>
  <p:embeddedFontLst>
    <p:embeddedFont>
      <p:font typeface="Open Sans" panose="020B0606030504020204" pitchFamily="34" charset="0"/>
      <p:regular r:id="rId6"/>
      <p:bold r:id="rId7"/>
      <p:italic r:id="rId8"/>
      <p:boldItalic r:id="rId9"/>
    </p:embeddedFont>
    <p:embeddedFont>
      <p:font typeface="Open Sans Bold" panose="020B0806030504020204" charset="0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118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263357" y="-1124152"/>
            <a:ext cx="18814715" cy="12535304"/>
          </a:xfrm>
          <a:custGeom>
            <a:avLst/>
            <a:gdLst/>
            <a:ahLst/>
            <a:cxnLst/>
            <a:rect l="l" t="t" r="r" b="b"/>
            <a:pathLst>
              <a:path w="18814715" h="12535304">
                <a:moveTo>
                  <a:pt x="0" y="0"/>
                </a:moveTo>
                <a:lnTo>
                  <a:pt x="18814714" y="0"/>
                </a:lnTo>
                <a:lnTo>
                  <a:pt x="18814714" y="12535304"/>
                </a:lnTo>
                <a:lnTo>
                  <a:pt x="0" y="125353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4355046" y="1756732"/>
            <a:ext cx="9577908" cy="4860788"/>
          </a:xfrm>
          <a:custGeom>
            <a:avLst/>
            <a:gdLst/>
            <a:ahLst/>
            <a:cxnLst/>
            <a:rect l="l" t="t" r="r" b="b"/>
            <a:pathLst>
              <a:path w="9577908" h="4860788">
                <a:moveTo>
                  <a:pt x="0" y="0"/>
                </a:moveTo>
                <a:lnTo>
                  <a:pt x="9577908" y="0"/>
                </a:lnTo>
                <a:lnTo>
                  <a:pt x="9577908" y="4860789"/>
                </a:lnTo>
                <a:lnTo>
                  <a:pt x="0" y="48607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666926" y="185819"/>
            <a:ext cx="4013636" cy="2036920"/>
          </a:xfrm>
          <a:custGeom>
            <a:avLst/>
            <a:gdLst/>
            <a:ahLst/>
            <a:cxnLst/>
            <a:rect l="l" t="t" r="r" b="b"/>
            <a:pathLst>
              <a:path w="4013636" h="2036920">
                <a:moveTo>
                  <a:pt x="0" y="0"/>
                </a:moveTo>
                <a:lnTo>
                  <a:pt x="4013636" y="0"/>
                </a:lnTo>
                <a:lnTo>
                  <a:pt x="4013636" y="2036920"/>
                </a:lnTo>
                <a:lnTo>
                  <a:pt x="0" y="203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0896600" y="994729"/>
            <a:ext cx="6209056" cy="80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INSERIR UM TÍTULO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4673" y="2933700"/>
            <a:ext cx="16358653" cy="534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3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Inserir</a:t>
            </a:r>
            <a:r>
              <a:rPr lang="en-US" sz="3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texto</a:t>
            </a:r>
            <a:endParaRPr lang="en-US" sz="36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0185"/>
              </a:lnSpc>
            </a:pP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067252" y="3734632"/>
            <a:ext cx="12153495" cy="242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Declaração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conflito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interesses.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759"/>
              </a:lnSpc>
            </a:pPr>
            <a:r>
              <a:rPr lang="en-US" sz="3399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Slide </a:t>
            </a:r>
            <a:r>
              <a:rPr lang="en-US" sz="3399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após</a:t>
            </a:r>
            <a:r>
              <a:rPr lang="en-US" sz="3399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3399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título</a:t>
            </a:r>
            <a:r>
              <a:rPr lang="en-US" sz="3399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399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retirar</a:t>
            </a:r>
            <a:r>
              <a:rPr lang="en-US" sz="3399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5A936-236F-256F-8656-C2B0C671F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Instruções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836ABE-CF67-700A-3CB0-A44DB572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6764000" cy="7810500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/>
              <a:t>Orientações para Apresentação de Trabalhos – 23º Congresso Nacional </a:t>
            </a:r>
            <a:r>
              <a:rPr lang="pt-BR" b="1" dirty="0" err="1"/>
              <a:t>Anamt</a:t>
            </a:r>
            <a:endParaRPr lang="pt-BR" dirty="0"/>
          </a:p>
          <a:p>
            <a:r>
              <a:rPr lang="pt-BR" dirty="0"/>
              <a:t>Prezado(a) Autor(a),</a:t>
            </a:r>
          </a:p>
          <a:p>
            <a:r>
              <a:rPr lang="pt-BR" dirty="0"/>
              <a:t>Para que sua apresentação ocorra da melhor forma, preparamos algumas instruções importantes. Leia atentamente as diretrizes abaixo:</a:t>
            </a:r>
          </a:p>
          <a:p>
            <a:pPr lvl="0"/>
            <a:r>
              <a:rPr lang="pt-BR" b="1" dirty="0"/>
              <a:t>Tempo de Apresentação:</a:t>
            </a:r>
            <a:r>
              <a:rPr lang="pt-BR" dirty="0"/>
              <a:t> Cada trabalho terá um tempo limite de </a:t>
            </a:r>
            <a:r>
              <a:rPr lang="pt-BR" b="1" dirty="0"/>
              <a:t>10 minutos</a:t>
            </a:r>
            <a:r>
              <a:rPr lang="pt-BR" dirty="0"/>
              <a:t> para exposição, seguidos pela arguição/dúvidas da banca avaliadora.</a:t>
            </a:r>
          </a:p>
          <a:p>
            <a:pPr lvl="0"/>
            <a:r>
              <a:rPr lang="pt-BR" b="1" dirty="0"/>
              <a:t>Idioma:</a:t>
            </a:r>
            <a:r>
              <a:rPr lang="pt-BR" dirty="0"/>
              <a:t> A apresentação deve ser feita em Português </a:t>
            </a:r>
          </a:p>
          <a:p>
            <a:pPr lvl="0"/>
            <a:r>
              <a:rPr lang="pt-BR" b="1"/>
              <a:t>Preparação </a:t>
            </a:r>
            <a:r>
              <a:rPr lang="pt-BR" b="1" dirty="0"/>
              <a:t>do Material (Slides)</a:t>
            </a:r>
            <a:endParaRPr lang="pt-BR" dirty="0"/>
          </a:p>
          <a:p>
            <a:pPr lvl="0"/>
            <a:r>
              <a:rPr lang="pt-BR" dirty="0"/>
              <a:t>Recomendamos o uso do modelo oficial do evento.</a:t>
            </a:r>
          </a:p>
          <a:p>
            <a:pPr lvl="0"/>
            <a:r>
              <a:rPr lang="pt-BR" b="1" dirty="0"/>
              <a:t>Estruture seu tempo:</a:t>
            </a:r>
            <a:r>
              <a:rPr lang="pt-BR" dirty="0"/>
              <a:t> Siga a divisão clássica (Introdução, Metodologia, objetivo, Resultados, discussão e Conclusão).</a:t>
            </a:r>
          </a:p>
          <a:p>
            <a:pPr lvl="0"/>
            <a:r>
              <a:rPr lang="pt-BR" b="1" dirty="0"/>
              <a:t>Seja visual:</a:t>
            </a:r>
            <a:r>
              <a:rPr lang="pt-BR" dirty="0"/>
              <a:t> Evite excesso de texto nos slides. Dê preferência a gráficos, imagens e tópicos.</a:t>
            </a:r>
          </a:p>
          <a:p>
            <a:pPr lvl="0"/>
            <a:r>
              <a:rPr lang="pt-BR" b="1" dirty="0"/>
              <a:t>Revisão:</a:t>
            </a:r>
            <a:r>
              <a:rPr lang="pt-BR" dirty="0"/>
              <a:t> Treine sua apresentação previamente para garantir que está dentro do tempo limite estipulado - 10 min</a:t>
            </a:r>
          </a:p>
          <a:p>
            <a:r>
              <a:rPr lang="pt-BR" dirty="0"/>
              <a:t>Em caso de dúvidas, entre em contato com nossa equipe pelo e-mail cientifico.apoio@anamt.org.br</a:t>
            </a:r>
          </a:p>
          <a:p>
            <a:r>
              <a:rPr lang="pt-BR" dirty="0"/>
              <a:t>Agradecemos sua contribuição científica e desejamos uma excelente apresentação!</a:t>
            </a:r>
          </a:p>
          <a:p>
            <a:r>
              <a:rPr lang="pt-BR" dirty="0"/>
              <a:t>Atenciosamente,</a:t>
            </a:r>
            <a:br>
              <a:rPr lang="pt-BR" dirty="0"/>
            </a:br>
            <a:r>
              <a:rPr lang="pt-BR" b="1" dirty="0"/>
              <a:t>Comissão Organizadora – 23º Congresso Nacional </a:t>
            </a:r>
            <a:r>
              <a:rPr lang="pt-BR" b="1" dirty="0" err="1"/>
              <a:t>Anamt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4917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206</Words>
  <Application>Microsoft Office PowerPoint</Application>
  <PresentationFormat>Personalizar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Calibri</vt:lpstr>
      <vt:lpstr>Open Sans</vt:lpstr>
      <vt:lpstr>Open Sans Bold</vt:lpstr>
      <vt:lpstr>Arial</vt:lpstr>
      <vt:lpstr>Office Theme</vt:lpstr>
      <vt:lpstr>Apresentação do PowerPoint</vt:lpstr>
      <vt:lpstr>Apresentação do PowerPoint</vt:lpstr>
      <vt:lpstr>Apresentação do PowerPoint</vt:lpstr>
      <vt:lpstr>Instruções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Palestrantes - ANAMT</dc:title>
  <dc:creator>Luz Marina Almeida</dc:creator>
  <cp:lastModifiedBy>Luz Marina Almeida</cp:lastModifiedBy>
  <cp:revision>3</cp:revision>
  <dcterms:created xsi:type="dcterms:W3CDTF">2006-08-16T00:00:00Z</dcterms:created>
  <dcterms:modified xsi:type="dcterms:W3CDTF">2026-05-25T15:33:31Z</dcterms:modified>
  <dc:identifier>DAHG9JCaIu4</dc:identifier>
</cp:coreProperties>
</file>