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Open Sans" panose="020B0606030504020204" pitchFamily="34" charset="0"/>
      <p:regular r:id="rId5"/>
    </p:embeddedFont>
    <p:embeddedFont>
      <p:font typeface="Open Sans Bold" panose="020B0806030504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118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263357" y="-1124152"/>
            <a:ext cx="18814715" cy="12535304"/>
          </a:xfrm>
          <a:custGeom>
            <a:avLst/>
            <a:gdLst/>
            <a:ahLst/>
            <a:cxnLst/>
            <a:rect l="l" t="t" r="r" b="b"/>
            <a:pathLst>
              <a:path w="18814715" h="12535304">
                <a:moveTo>
                  <a:pt x="0" y="0"/>
                </a:moveTo>
                <a:lnTo>
                  <a:pt x="18814714" y="0"/>
                </a:lnTo>
                <a:lnTo>
                  <a:pt x="18814714" y="12535304"/>
                </a:lnTo>
                <a:lnTo>
                  <a:pt x="0" y="125353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4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4355046" y="1756732"/>
            <a:ext cx="9577908" cy="4860788"/>
          </a:xfrm>
          <a:custGeom>
            <a:avLst/>
            <a:gdLst/>
            <a:ahLst/>
            <a:cxnLst/>
            <a:rect l="l" t="t" r="r" b="b"/>
            <a:pathLst>
              <a:path w="9577908" h="4860788">
                <a:moveTo>
                  <a:pt x="0" y="0"/>
                </a:moveTo>
                <a:lnTo>
                  <a:pt x="9577908" y="0"/>
                </a:lnTo>
                <a:lnTo>
                  <a:pt x="9577908" y="4860789"/>
                </a:lnTo>
                <a:lnTo>
                  <a:pt x="0" y="48607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666926" y="185819"/>
            <a:ext cx="4013636" cy="2036920"/>
          </a:xfrm>
          <a:custGeom>
            <a:avLst/>
            <a:gdLst/>
            <a:ahLst/>
            <a:cxnLst/>
            <a:rect l="l" t="t" r="r" b="b"/>
            <a:pathLst>
              <a:path w="4013636" h="2036920">
                <a:moveTo>
                  <a:pt x="0" y="0"/>
                </a:moveTo>
                <a:lnTo>
                  <a:pt x="4013636" y="0"/>
                </a:lnTo>
                <a:lnTo>
                  <a:pt x="4013636" y="2036920"/>
                </a:lnTo>
                <a:lnTo>
                  <a:pt x="0" y="203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10896600" y="994729"/>
            <a:ext cx="6209056" cy="80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INSERIR UM TÍTULO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4673" y="2933700"/>
            <a:ext cx="16358653" cy="534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3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Inserir</a:t>
            </a:r>
            <a:r>
              <a:rPr lang="en-US" sz="3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  <a:endParaRPr lang="en-US" sz="36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0185"/>
              </a:lnSpc>
            </a:pPr>
            <a:endParaRPr lang="en-US" sz="21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0185"/>
              </a:lnSpc>
            </a:pPr>
            <a:endParaRPr lang="en-US" sz="21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0185"/>
              </a:lnSpc>
            </a:pPr>
            <a:endParaRPr lang="en-US" sz="21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0185"/>
              </a:lnSpc>
            </a:pPr>
            <a:endParaRPr lang="en-US" sz="21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3067252" y="3734632"/>
            <a:ext cx="12153495" cy="29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Eu, [Seu Nome], na qualidade de palestrante, declaro que não possuo conflitos de interesse, financeiros ou de outra natureza, em relação à temática desta apresentação e às empresas que atuam neste segmento de mercado.</a:t>
            </a:r>
          </a:p>
          <a:p>
            <a:pPr algn="ctr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46</Words>
  <Application>Microsoft Office PowerPoint</Application>
  <PresentationFormat>Personalizar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Open Sans</vt:lpstr>
      <vt:lpstr>Open Sans Bold</vt:lpstr>
      <vt:lpstr>Calibri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Palestrantes - ANAMT</dc:title>
  <dc:creator>Luz Marina Almeida</dc:creator>
  <cp:lastModifiedBy>Luz Marina Almeida</cp:lastModifiedBy>
  <cp:revision>2</cp:revision>
  <dcterms:created xsi:type="dcterms:W3CDTF">2006-08-16T00:00:00Z</dcterms:created>
  <dcterms:modified xsi:type="dcterms:W3CDTF">2026-04-29T17:36:57Z</dcterms:modified>
  <dc:identifier>DAHG9JCaIu4</dc:identifier>
</cp:coreProperties>
</file>